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01" r:id="rId19"/>
    <p:sldId id="262" r:id="rId20"/>
    <p:sldId id="278" r:id="rId21"/>
    <p:sldId id="279" r:id="rId22"/>
    <p:sldId id="281" r:id="rId23"/>
    <p:sldId id="280" r:id="rId24"/>
    <p:sldId id="284" r:id="rId25"/>
    <p:sldId id="289" r:id="rId26"/>
    <p:sldId id="293" r:id="rId27"/>
    <p:sldId id="282" r:id="rId28"/>
    <p:sldId id="283" r:id="rId29"/>
    <p:sldId id="285" r:id="rId30"/>
    <p:sldId id="286" r:id="rId31"/>
    <p:sldId id="287" r:id="rId32"/>
    <p:sldId id="291" r:id="rId33"/>
    <p:sldId id="302" r:id="rId34"/>
    <p:sldId id="303" r:id="rId35"/>
    <p:sldId id="298" r:id="rId36"/>
    <p:sldId id="266" r:id="rId37"/>
    <p:sldId id="288" r:id="rId38"/>
    <p:sldId id="267" r:id="rId39"/>
    <p:sldId id="294" r:id="rId40"/>
    <p:sldId id="295" r:id="rId41"/>
    <p:sldId id="296" r:id="rId42"/>
    <p:sldId id="264" r:id="rId43"/>
    <p:sldId id="297" r:id="rId44"/>
    <p:sldId id="300" r:id="rId45"/>
    <p:sldId id="263" r:id="rId46"/>
    <p:sldId id="265" r:id="rId47"/>
    <p:sldId id="26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9/12/2018 1:38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" y="0"/>
            <a:ext cx="6821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1280" y="495300"/>
            <a:ext cx="515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ASP.NET Core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Controller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Hub</a:t>
            </a:r>
            <a:r>
              <a:rPr lang="ko-KR" altLang="en-US" sz="2400" dirty="0" smtClean="0"/>
              <a:t>에 접근 후 조작할 수 있음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8000" y="296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C# </a:t>
            </a:r>
            <a:r>
              <a:rPr lang="ko-KR" altLang="en-US" sz="3600" dirty="0" smtClean="0"/>
              <a:t>클라이언트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xxxxx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883</Words>
  <Application>Microsoft Office PowerPoint</Application>
  <PresentationFormat>와이드스크린</PresentationFormat>
  <Paragraphs>195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Apple SD Gothic Neo</vt:lpstr>
      <vt:lpstr>inherit</vt:lpstr>
      <vt:lpstr>ＭＳ Ｐゴシック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46</cp:revision>
  <dcterms:created xsi:type="dcterms:W3CDTF">2018-09-10T01:15:27Z</dcterms:created>
  <dcterms:modified xsi:type="dcterms:W3CDTF">2018-09-12T07:44:45Z</dcterms:modified>
</cp:coreProperties>
</file>